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56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4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9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6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0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6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5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E455-AF62-4CD6-A22A-A54E31041466}" type="datetimeFigureOut">
              <a:rPr lang="en-US" smtClean="0"/>
              <a:t>3/15/2018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968FB-BC45-470F-9F4E-CF25F7FF2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5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52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(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/parameter)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06" y="1566863"/>
            <a:ext cx="8235044" cy="5086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69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lama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jam)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UGM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/>
              <a:t>berkaitan</a:t>
            </a:r>
            <a:r>
              <a:rPr lang="en-US" dirty="0"/>
              <a:t> dengan internet (</a:t>
            </a:r>
            <a:r>
              <a:rPr lang="en-US" i="1" dirty="0"/>
              <a:t>surfing</a:t>
            </a:r>
            <a:r>
              <a:rPr lang="en-US" dirty="0"/>
              <a:t>, </a:t>
            </a:r>
            <a:r>
              <a:rPr lang="en-US" i="1" dirty="0"/>
              <a:t>chatting</a:t>
            </a:r>
            <a:r>
              <a:rPr lang="en-US" dirty="0"/>
              <a:t>,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i="1" dirty="0"/>
              <a:t>E</a:t>
            </a:r>
            <a:r>
              <a:rPr lang="en-US" i="1" dirty="0" smtClean="0"/>
              <a:t>mail</a:t>
            </a:r>
            <a:r>
              <a:rPr lang="en-US" dirty="0"/>
              <a:t>, </a:t>
            </a:r>
            <a:r>
              <a:rPr lang="en-US" dirty="0" err="1"/>
              <a:t>dst</a:t>
            </a:r>
            <a:r>
              <a:rPr lang="en-US" dirty="0" smtClean="0"/>
              <a:t>.)</a:t>
            </a:r>
          </a:p>
          <a:p>
            <a:pPr marL="361950" indent="-361950"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●"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,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unit </a:t>
            </a:r>
            <a:r>
              <a:rPr lang="en-US" dirty="0" err="1" smtClean="0"/>
              <a:t>populasi</a:t>
            </a:r>
            <a:r>
              <a:rPr lang="en-US" dirty="0" smtClean="0"/>
              <a:t>/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?</a:t>
            </a:r>
          </a:p>
          <a:p>
            <a:pPr marL="361950" indent="-361950"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●"/>
            </a:pPr>
            <a:r>
              <a:rPr lang="en-US" dirty="0" smtClean="0"/>
              <a:t>Parameter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sebaiknya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?</a:t>
            </a:r>
          </a:p>
          <a:p>
            <a:pPr marL="361950" indent="-361950"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●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dikumpulkan</a:t>
            </a:r>
            <a:r>
              <a:rPr lang="en-US" dirty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?</a:t>
            </a:r>
          </a:p>
          <a:p>
            <a:pPr marL="361950" indent="-361950"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●"/>
            </a:pP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?</a:t>
            </a:r>
          </a:p>
          <a:p>
            <a:pPr marL="361950" indent="-361950">
              <a:buClr>
                <a:schemeClr val="accent2">
                  <a:lumMod val="75000"/>
                </a:schemeClr>
              </a:buClr>
              <a:buFont typeface="Calibri" panose="020F0502020204030204" pitchFamily="34" charset="0"/>
              <a:buChar char="●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statistik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1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: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UGM</a:t>
            </a:r>
          </a:p>
          <a:p>
            <a:r>
              <a:rPr lang="en-US" dirty="0" smtClean="0"/>
              <a:t>Unit </a:t>
            </a:r>
            <a:r>
              <a:rPr lang="en-US" dirty="0" err="1" smtClean="0"/>
              <a:t>populasi</a:t>
            </a:r>
            <a:r>
              <a:rPr lang="en-US" dirty="0" smtClean="0"/>
              <a:t>: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Sampel</a:t>
            </a:r>
            <a:r>
              <a:rPr lang="en-US" dirty="0" smtClean="0"/>
              <a:t>: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UGM yang </a:t>
            </a:r>
            <a:r>
              <a:rPr lang="en-US" dirty="0" err="1" smtClean="0"/>
              <a:t>pemilihannya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NIM (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: simple random sampling, stratified, clustered, </a:t>
            </a:r>
            <a:r>
              <a:rPr lang="en-US" dirty="0" err="1" smtClean="0"/>
              <a:t>sistematik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; yang </a:t>
            </a:r>
            <a:r>
              <a:rPr lang="en-US" dirty="0" err="1" smtClean="0"/>
              <a:t>intinya</a:t>
            </a:r>
            <a:r>
              <a:rPr lang="en-US" dirty="0" smtClean="0"/>
              <a:t> agar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yang representative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/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mendeksripsikan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endParaRPr lang="en-US" dirty="0" smtClean="0"/>
          </a:p>
          <a:p>
            <a:r>
              <a:rPr lang="en-US" dirty="0" smtClean="0"/>
              <a:t>Parameter (</a:t>
            </a:r>
            <a:r>
              <a:rPr lang="en-US" dirty="0" err="1" smtClean="0"/>
              <a:t>populasi</a:t>
            </a:r>
            <a:r>
              <a:rPr lang="en-US" dirty="0" smtClean="0"/>
              <a:t>)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b="1" dirty="0" smtClean="0"/>
              <a:t>lama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Mean</a:t>
            </a:r>
          </a:p>
          <a:p>
            <a:pPr lvl="1"/>
            <a:r>
              <a:rPr lang="en-US" dirty="0" smtClean="0"/>
              <a:t>Median </a:t>
            </a:r>
          </a:p>
          <a:p>
            <a:pPr lvl="1"/>
            <a:r>
              <a:rPr lang="en-US" dirty="0" smtClean="0"/>
              <a:t>Modus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18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nformasi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/</a:t>
            </a:r>
            <a:r>
              <a:rPr lang="en-US" dirty="0" err="1" smtClean="0"/>
              <a:t>diukur</a:t>
            </a:r>
            <a:r>
              <a:rPr lang="en-US" dirty="0" smtClean="0"/>
              <a:t> dari unit </a:t>
            </a:r>
            <a:r>
              <a:rPr lang="en-US" dirty="0" err="1" smtClean="0"/>
              <a:t>sampel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(lama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internet)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lama </a:t>
            </a:r>
            <a:r>
              <a:rPr lang="en-US" i="1" dirty="0" err="1" smtClean="0"/>
              <a:t>waktu</a:t>
            </a:r>
            <a:r>
              <a:rPr lang="en-US" i="1" dirty="0" smtClean="0"/>
              <a:t> </a:t>
            </a:r>
            <a:r>
              <a:rPr lang="en-US" i="1" dirty="0" err="1" smtClean="0"/>
              <a:t>penggunaan</a:t>
            </a:r>
            <a:r>
              <a:rPr lang="en-US" i="1" dirty="0" smtClean="0"/>
              <a:t> </a:t>
            </a:r>
            <a:r>
              <a:rPr lang="en-US" i="1" dirty="0" err="1" smtClean="0"/>
              <a:t>terkait</a:t>
            </a:r>
            <a:r>
              <a:rPr lang="en-US" i="1" dirty="0" smtClean="0"/>
              <a:t> internet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0080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Cara </a:t>
            </a:r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dari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random (simple random sampling,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sampling yang lain)</a:t>
            </a:r>
          </a:p>
          <a:p>
            <a:r>
              <a:rPr lang="en-US" dirty="0" err="1" smtClean="0"/>
              <a:t>Mahasiswa</a:t>
            </a:r>
            <a:r>
              <a:rPr lang="en-US" dirty="0" smtClean="0"/>
              <a:t> yang </a:t>
            </a:r>
            <a:r>
              <a:rPr lang="en-US" dirty="0" err="1" smtClean="0"/>
              <a:t>terpilih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kuesioner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diwawancarai</a:t>
            </a:r>
            <a:r>
              <a:rPr lang="en-US" dirty="0" smtClean="0"/>
              <a:t>.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Google form)</a:t>
            </a:r>
          </a:p>
          <a:p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diminta</a:t>
            </a:r>
            <a:r>
              <a:rPr lang="en-US" dirty="0" smtClean="0"/>
              <a:t> </a:t>
            </a:r>
            <a:r>
              <a:rPr lang="en-US" dirty="0" err="1" smtClean="0"/>
              <a:t>mengisi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online (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/>
              <a:t> (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parameter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; </a:t>
            </a:r>
            <a:r>
              <a:rPr lang="en-US" dirty="0" err="1" smtClean="0"/>
              <a:t>generalisasi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dengan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inferensi</a:t>
            </a:r>
            <a:r>
              <a:rPr lang="en-US" dirty="0" smtClean="0"/>
              <a:t> yang </a:t>
            </a:r>
            <a:r>
              <a:rPr lang="en-US" dirty="0" err="1" smtClean="0"/>
              <a:t>dihadapi</a:t>
            </a:r>
            <a:r>
              <a:rPr lang="en-US" dirty="0" smtClean="0"/>
              <a:t>, </a:t>
            </a:r>
            <a:r>
              <a:rPr lang="en-US" dirty="0" err="1" smtClean="0"/>
              <a:t>perlu</a:t>
            </a:r>
            <a:r>
              <a:rPr lang="en-US" dirty="0" smtClean="0"/>
              <a:t> di-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?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Jenis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 dari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(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rasio</a:t>
            </a:r>
            <a:r>
              <a:rPr lang="en-US" dirty="0" smtClean="0"/>
              <a:t>, interval, ordinal, nominal; data </a:t>
            </a:r>
            <a:r>
              <a:rPr lang="en-US" dirty="0" err="1" smtClean="0"/>
              <a:t>kategorik</a:t>
            </a:r>
            <a:r>
              <a:rPr lang="en-US" dirty="0" smtClean="0"/>
              <a:t> data </a:t>
            </a:r>
            <a:r>
              <a:rPr lang="en-US" dirty="0" err="1" smtClean="0"/>
              <a:t>kontinu</a:t>
            </a:r>
            <a:r>
              <a:rPr lang="en-US" dirty="0" smtClean="0"/>
              <a:t>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Tujuan</a:t>
            </a:r>
            <a:r>
              <a:rPr lang="en-US" dirty="0" smtClean="0"/>
              <a:t> dari </a:t>
            </a:r>
            <a:r>
              <a:rPr lang="en-US" dirty="0" err="1" smtClean="0"/>
              <a:t>inferensi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parameter,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5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5625" cy="4679950"/>
          </a:xfrm>
        </p:spPr>
        <p:txBody>
          <a:bodyPr>
            <a:normAutofit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lama </a:t>
            </a:r>
            <a:r>
              <a:rPr lang="en-US" dirty="0" err="1"/>
              <a:t>waktu</a:t>
            </a:r>
            <a:r>
              <a:rPr lang="en-US" dirty="0"/>
              <a:t> (</a:t>
            </a:r>
            <a:r>
              <a:rPr lang="en-US" dirty="0" err="1"/>
              <a:t>dalam</a:t>
            </a:r>
            <a:r>
              <a:rPr lang="en-US" dirty="0"/>
              <a:t> jam)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seminggu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UGM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dengan internet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: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Lama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demografi</a:t>
            </a:r>
            <a:r>
              <a:rPr lang="en-US" dirty="0" smtClean="0"/>
              <a:t> (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r>
              <a:rPr lang="en-US" dirty="0" smtClean="0"/>
              <a:t>,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r>
              <a:rPr lang="en-US" dirty="0" smtClean="0"/>
              <a:t>)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Angkatan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endParaRPr lang="en-US" dirty="0" smtClean="0"/>
          </a:p>
          <a:p>
            <a:pPr lvl="1">
              <a:buFont typeface="Calibri" panose="020F0502020204030204" pitchFamily="34" charset="0"/>
              <a:buChar char="–"/>
            </a:pPr>
            <a:r>
              <a:rPr lang="en-US" dirty="0" err="1" smtClean="0"/>
              <a:t>Dst</a:t>
            </a:r>
            <a:endParaRPr lang="en-US" dirty="0" smtClean="0"/>
          </a:p>
          <a:p>
            <a:pPr marL="228600" lvl="1">
              <a:spcBef>
                <a:spcPts val="1000"/>
              </a:spcBef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/>
              <a:t>Lama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23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Statistik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r>
              <a:rPr lang="en-US" dirty="0" smtClean="0"/>
              <a:t>: lama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(</a:t>
            </a:r>
            <a:r>
              <a:rPr lang="en-US" dirty="0" err="1" smtClean="0"/>
              <a:t>dalam</a:t>
            </a:r>
            <a:r>
              <a:rPr lang="en-US" dirty="0" smtClean="0"/>
              <a:t> jam)</a:t>
            </a:r>
          </a:p>
          <a:p>
            <a:r>
              <a:rPr lang="en-US" dirty="0" smtClean="0"/>
              <a:t>Parameter: mean</a:t>
            </a:r>
          </a:p>
          <a:p>
            <a:r>
              <a:rPr lang="en-US" dirty="0" err="1" smtClean="0"/>
              <a:t>Metode</a:t>
            </a:r>
            <a:r>
              <a:rPr lang="en-US" dirty="0" smtClean="0"/>
              <a:t>: </a:t>
            </a:r>
            <a:r>
              <a:rPr lang="en-US" dirty="0" err="1" smtClean="0"/>
              <a:t>Inferensi</a:t>
            </a:r>
            <a:r>
              <a:rPr lang="en-US" dirty="0" smtClean="0"/>
              <a:t> mean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 (</a:t>
            </a:r>
            <a:r>
              <a:rPr lang="en-US" dirty="0" err="1" smtClean="0"/>
              <a:t>satu</a:t>
            </a:r>
            <a:r>
              <a:rPr lang="en-US" dirty="0" smtClean="0"/>
              <a:t> parameter </a:t>
            </a:r>
            <a:r>
              <a:rPr lang="en-US" dirty="0" err="1" smtClean="0"/>
              <a:t>populasi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7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436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Inferensi dan  Metode Statistik</vt:lpstr>
      <vt:lpstr>Contoh Inferensi</vt:lpstr>
      <vt:lpstr>Populasi dan Sampel</vt:lpstr>
      <vt:lpstr>Parameter</vt:lpstr>
      <vt:lpstr>Variabel</vt:lpstr>
      <vt:lpstr>Cara Pengumpulan Data</vt:lpstr>
      <vt:lpstr>Metode Statistik</vt:lpstr>
      <vt:lpstr>Metode Statistik</vt:lpstr>
      <vt:lpstr>Metode Statistik</vt:lpstr>
      <vt:lpstr>Metode Statistik (Satu dan Dua populasi/parameter)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Sony</dc:creator>
  <cp:lastModifiedBy>Sony</cp:lastModifiedBy>
  <cp:revision>23</cp:revision>
  <dcterms:created xsi:type="dcterms:W3CDTF">2018-03-14T14:29:06Z</dcterms:created>
  <dcterms:modified xsi:type="dcterms:W3CDTF">2018-03-14T23:51:29Z</dcterms:modified>
</cp:coreProperties>
</file>